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65C3-47D6-4324-9CC3-DFA2629FC218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8BD69-AE4A-449E-8C4E-68B6FE0025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ite-blue-blank-world-map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29783"/>
          </a:xfrm>
          <a:prstGeom prst="rect">
            <a:avLst/>
          </a:prstGeom>
        </p:spPr>
      </p:pic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1066800" y="50292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</a:rPr>
              <a:t>World History Review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Book Antiqua" pitchFamily="18" charset="0"/>
              </a:rPr>
              <a:t>The Modern World 1945-2000</a:t>
            </a:r>
            <a:endParaRPr lang="en-US" sz="4000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ite-blue-blank-world-map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29783"/>
          </a:xfrm>
          <a:prstGeom prst="rect">
            <a:avLst/>
          </a:prstGeom>
        </p:spPr>
      </p:pic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0" y="495300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FFFF00"/>
                </a:solidFill>
              </a:rPr>
              <a:t>Directions: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000" dirty="0" smtClean="0">
                <a:solidFill>
                  <a:schemeClr val="bg1"/>
                </a:solidFill>
              </a:rPr>
              <a:t>There are five questions in this review.  After reading each question, decide what region of the world you think it concerns.  Then click your mouse button to see the </a:t>
            </a:r>
            <a:r>
              <a:rPr lang="en-US" sz="2000" dirty="0" err="1" smtClean="0">
                <a:solidFill>
                  <a:schemeClr val="bg1"/>
                </a:solidFill>
              </a:rPr>
              <a:t>bullseye</a:t>
            </a:r>
            <a:r>
              <a:rPr lang="en-US" sz="2000" dirty="0" smtClean="0">
                <a:solidFill>
                  <a:schemeClr val="bg1"/>
                </a:solidFill>
              </a:rPr>
              <a:t> label that region.  You will then have seven minutes to use your memory, notes and textbook to answer the questions in essay format.  Selected students will share their essays.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ite-blue-blank-world-map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29783"/>
          </a:xfrm>
          <a:prstGeom prst="rect">
            <a:avLst/>
          </a:prstGeom>
        </p:spPr>
      </p:pic>
      <p:pic>
        <p:nvPicPr>
          <p:cNvPr id="5" name="Picture 4" descr="bullsey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2362200"/>
            <a:ext cx="403708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5105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  Identify the three countries of this region, the religious and ethnic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divisions which separate them, the story of their gaining independence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from a colonial power, and some of the key people in this story.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ite-blue-blank-world-map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29783"/>
          </a:xfrm>
          <a:prstGeom prst="rect">
            <a:avLst/>
          </a:prstGeom>
        </p:spPr>
      </p:pic>
      <p:pic>
        <p:nvPicPr>
          <p:cNvPr id="5" name="Picture 4" descr="bullsey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8200" y="1371600"/>
            <a:ext cx="403708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5105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  How and why did this part of the world come to be divided after WWII?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Identify major countries and people in the story.  Explain why and how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political change came to this region.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ite-blue-blank-world-map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29783"/>
          </a:xfrm>
          <a:prstGeom prst="rect">
            <a:avLst/>
          </a:prstGeom>
        </p:spPr>
      </p:pic>
      <p:pic>
        <p:nvPicPr>
          <p:cNvPr id="5" name="Picture 4" descr="bullsey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3600" y="762000"/>
            <a:ext cx="403708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5105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  Explain how this large nation changed its political system and was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separated into numerous new nations.  Identify key people and ideas.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ite-blue-blank-world-map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29783"/>
          </a:xfrm>
          <a:prstGeom prst="rect">
            <a:avLst/>
          </a:prstGeom>
        </p:spPr>
      </p:pic>
      <p:pic>
        <p:nvPicPr>
          <p:cNvPr id="5" name="Picture 4" descr="bullsey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800" y="1981200"/>
            <a:ext cx="403708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5105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  How  has this country increased its economic might after years of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poverty and political turmoil?  Identify key people and events.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ite-blue-blank-world-map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29783"/>
          </a:xfrm>
          <a:prstGeom prst="rect">
            <a:avLst/>
          </a:prstGeom>
        </p:spPr>
      </p:pic>
      <p:pic>
        <p:nvPicPr>
          <p:cNvPr id="5" name="Picture 4" descr="bullsey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57800" y="2057400"/>
            <a:ext cx="403708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51054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  Identify and describe the three religious faiths that consider this region sacred.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Describe the creation of a new nation in this region after WWII, events that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led to that creation, and the wars and attempts at peace that have followed.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ook Antiqua" pitchFamily="18" charset="0"/>
              </a:rPr>
              <a:t>the end</a:t>
            </a:r>
            <a:endParaRPr lang="en-US" dirty="0">
              <a:solidFill>
                <a:srgbClr val="FFFF00"/>
              </a:solidFill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145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walters</dc:creator>
  <cp:lastModifiedBy>walters</cp:lastModifiedBy>
  <cp:revision>4</cp:revision>
  <dcterms:created xsi:type="dcterms:W3CDTF">2015-10-04T21:23:12Z</dcterms:created>
  <dcterms:modified xsi:type="dcterms:W3CDTF">2015-10-04T22:13:39Z</dcterms:modified>
</cp:coreProperties>
</file>