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1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6E6E5F-CBF2-4822-9D83-B0E66D2AC8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75E4C3-1A02-44EF-8571-AC5FD0A760D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3D122-5B83-48D0-9020-4C61B3C90DA4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D41E1-214A-4D31-A227-D97326842404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FED64-2A5E-4721-BD1A-B719E74BCE0B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F41BB-5CA8-458F-8816-A67216919C61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08FA6-DECC-4B6B-9867-C4B82631B0B6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E31DC-C07F-469D-9E80-36E1D223C923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2CE106-6A67-4BF5-B5D3-D51E4FD5E3F7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CDB37C-68C8-49A4-B477-B5A9E11EFDDE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117422-4EEC-4F54-962B-3F6EE1C0757D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C83EC-1166-4528-A8B1-3002107614AC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BD2E7C-6EC2-45DA-AA43-9E8E7AA274FF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054655-A6EF-4E3C-92D4-3D402A0D7987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B93EB8-895F-4CE4-9B3B-DD8235E53217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6AE83-B655-42A5-987A-6BD112614D8E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AB6EBD-3E64-4F3E-BF7B-887B4F148C4C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112008-0005-4250-BCC9-3E6DD47680C6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EDA5B8-8D8C-44AD-A4B7-5D51AB32D8CB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1707A5-C724-4905-91D8-3B63FAECCD99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A055BE-5A17-420F-B887-A936B73FF81C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964BF6-59F6-4DDB-9A3C-66EE97BF28E1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5E35B6-83B8-4978-81B4-6BD0186434F0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D61083-5410-4B47-960A-A8D71A493772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2FB39C-7D75-45F7-9EC8-AB5E0DDABB9E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BAC1ED-68EB-4392-A6D1-6E25C19EB1F6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9F4ED8-675A-4435-9ED2-290642C987E7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CEE81-33F8-4808-9F68-82228F0B78E4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9E2B2-78D9-4CE4-B374-88395F3DFA95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472BC-B433-418E-9E1D-E255FC439726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DC81B9-C1DD-4A1D-8073-AA78CB14CFA3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EE6865-97C1-484B-B825-C7A0A51093D0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9DF032-E68E-4DEB-9008-CC6B0942C0D3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0D00F0-C283-4485-A920-05C2DCF4A389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79F06-59FF-43AB-819B-391B64DBF3FE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B9E952-BC4E-4E27-B465-8E4C6AFE70C9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4BB013-69B4-4743-A4A3-708C57D3052B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369634-A6B1-4698-AF84-039C7C2EB58D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4781EA-7CAB-4B52-A82A-4FCA5B91E4B0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32CC1D-1A19-40B3-BBFA-BC238E43C65B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2ABE2D-4782-45DA-9A81-E2DF6D8EFFB0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826C9-0E47-4220-82A5-72625F9A645C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0AF30-66B5-4F14-BD77-42D3ABBBAB2A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E0AD8-2B08-4E3A-B1D0-CD8A410DB7D3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3CB74-53B0-44CD-9392-BD5C1D6DF75F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BC07E-578E-4251-AF95-82F00C242B7C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EA110C-5D7B-4349-8853-AC4ACEAB1375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95DA35-784D-4DBC-BEDB-7B4D256482FE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4FCAD0-302A-4399-8CE7-0530347FEB0A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F3C013-6BF1-4B9B-A6B0-5C551D6F77EF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4E596-49B5-40AD-B565-CE437384EB13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4D83FD-B550-4365-A4A3-A8E70A6168D9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152C5C-B352-456E-8663-AB9A7806771D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B3794-5DD3-4751-BB01-B033BDF0F8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6C415-829D-432C-9749-A5C9D8A66C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0C144-26B8-49D1-8A7B-4074740B73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BA62B-51E9-4CF8-94AA-02DEDE4DAC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6096B-74C1-4F6E-AD45-EBBEFE5182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148AA-7AD1-4E5B-9338-E987030F3E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7AC03-1D08-48B8-AC7B-B1895D26C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EAC63-8852-4AE3-AD5E-DB9CB00A2A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9D304-92EE-482A-B46B-E3526D4AF5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2D58F-C7F6-442C-9F82-254C259C76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46D26-43F6-49C6-926E-21F1BD5E84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D5F3F7-6F6B-4F97-84A3-AFF5B8DA318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</a:rPr>
              <a:t>Superpowers</a:t>
            </a:r>
            <a:br>
              <a:rPr lang="en-US" sz="2400" b="1" dirty="0" smtClean="0">
                <a:solidFill>
                  <a:schemeClr val="bg1"/>
                </a:solidFill>
                <a:latin typeface="Garamond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</a:rPr>
              <a:t>Face Off</a:t>
            </a:r>
            <a:endParaRPr lang="en-US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Places</a:t>
            </a: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People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Terms</a:t>
            </a: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Potpourri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Truman’s plan to prevent the spread of communism.</a:t>
            </a:r>
            <a:endParaRPr lang="en-US" sz="4000" dirty="0"/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Containment</a:t>
            </a:r>
            <a:endParaRPr lang="en-US" dirty="0"/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European city was divided a wall from 1961-1989 and, in 1948, saved by an airlift.</a:t>
            </a:r>
            <a:endParaRPr lang="en-US" sz="4000" dirty="0"/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Berlin</a:t>
            </a:r>
            <a:endParaRPr lang="en-US" dirty="0"/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Communist Red Guards led a Cultural Revolution in this country.</a:t>
            </a:r>
            <a:endParaRPr lang="en-US" sz="4000" dirty="0"/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line separates </a:t>
            </a:r>
            <a:br>
              <a:rPr lang="en-US" sz="4000" dirty="0" smtClean="0"/>
            </a:br>
            <a:r>
              <a:rPr lang="en-US" sz="4000" dirty="0" smtClean="0"/>
              <a:t>North and South Korea.</a:t>
            </a:r>
            <a:endParaRPr lang="en-US" sz="4000" dirty="0"/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38</a:t>
            </a:r>
            <a:r>
              <a:rPr lang="en-US" baseline="30000" dirty="0" smtClean="0"/>
              <a:t>th</a:t>
            </a:r>
            <a:r>
              <a:rPr lang="en-US" dirty="0" smtClean="0"/>
              <a:t> Parallel</a:t>
            </a:r>
            <a:endParaRPr lang="en-US" dirty="0"/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The U.S. and U.S.S.R. came close to fighting a nuclear war when Soviet missiles were installed in this country.</a:t>
            </a:r>
            <a:endParaRPr lang="en-US" sz="4000" dirty="0"/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Cuba</a:t>
            </a:r>
            <a:endParaRPr lang="en-US" dirty="0"/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In a 1946 speech, Winston Churchill declared Europe divided by this.</a:t>
            </a:r>
            <a:endParaRPr lang="en-US" sz="4000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The Shah of this country, a U.S. ally, was forced to flee in a coup which established an Islamic state.</a:t>
            </a:r>
            <a:endParaRPr lang="en-US" sz="4000" dirty="0"/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Iran</a:t>
            </a:r>
            <a:endParaRPr lang="en-US" dirty="0"/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The first communist leader of China, he promoted a Cultural Revolution to remove western influences.</a:t>
            </a:r>
            <a:endParaRPr lang="en-US" sz="4000" dirty="0"/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Mao Zedong</a:t>
            </a:r>
            <a:endParaRPr lang="en-US" dirty="0"/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The communist leader of Cuba from 1969 to the present.</a:t>
            </a:r>
            <a:endParaRPr lang="en-US" sz="4000" dirty="0"/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Fidel Castro</a:t>
            </a:r>
            <a:endParaRPr lang="en-US" dirty="0"/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U.S. President who helped prevent a nuclear war during the </a:t>
            </a:r>
            <a:br>
              <a:rPr lang="en-US" sz="4000" dirty="0" smtClean="0"/>
            </a:br>
            <a:r>
              <a:rPr lang="en-US" sz="4000" dirty="0" smtClean="0"/>
              <a:t>Cuban </a:t>
            </a:r>
            <a:r>
              <a:rPr lang="en-US" sz="4000" dirty="0" err="1" smtClean="0"/>
              <a:t>Missle</a:t>
            </a:r>
            <a:r>
              <a:rPr lang="en-US" sz="4000" dirty="0" smtClean="0"/>
              <a:t> Crisis.</a:t>
            </a:r>
            <a:endParaRPr lang="en-US" sz="4000" dirty="0"/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John F. Kennedy</a:t>
            </a:r>
            <a:endParaRPr lang="en-US" dirty="0"/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The Islamic religious leader who established an Islamic state in Iran.</a:t>
            </a:r>
            <a:endParaRPr lang="en-US" sz="4000" dirty="0"/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Ayatollah </a:t>
            </a:r>
            <a:r>
              <a:rPr lang="en-US" dirty="0" err="1" smtClean="0"/>
              <a:t>Ruholla</a:t>
            </a:r>
            <a:r>
              <a:rPr lang="en-US" dirty="0" smtClean="0"/>
              <a:t> Khomeini</a:t>
            </a:r>
            <a:endParaRPr lang="en-US" dirty="0"/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An iron curtain</a:t>
            </a:r>
            <a:endParaRPr lang="en-US" dirty="0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Soviet leader who denounced Stalin and tried to purge the country of Stalin’s memory.</a:t>
            </a:r>
            <a:endParaRPr lang="en-US" sz="4000" dirty="0"/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Nikita Khrushchev</a:t>
            </a:r>
            <a:endParaRPr lang="en-US" dirty="0"/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U.S. theory that the fall of one country to communism would lead to the fall of its neighbors.</a:t>
            </a:r>
            <a:endParaRPr lang="en-US" sz="4000" dirty="0"/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Domino theory</a:t>
            </a:r>
            <a:endParaRPr lang="en-US" dirty="0"/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Large, collective Chinese farms created in Mao’s </a:t>
            </a:r>
            <a:br>
              <a:rPr lang="en-US" sz="4000" dirty="0" smtClean="0"/>
            </a:br>
            <a:r>
              <a:rPr lang="en-US" sz="4000" dirty="0" smtClean="0"/>
              <a:t>“Great Leap Forward.”</a:t>
            </a:r>
            <a:endParaRPr lang="en-US" sz="4000" dirty="0"/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communes</a:t>
            </a:r>
            <a:endParaRPr lang="en-US" dirty="0"/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In this policy, Richard Nixon and Leonid Brezhnev lessened Cold War tensions as the U.S. and U.S.S.R. found ways to negotiate.</a:t>
            </a:r>
            <a:endParaRPr lang="en-US" sz="4000" dirty="0"/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Détente</a:t>
            </a:r>
            <a:endParaRPr lang="en-US" dirty="0"/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Meetings in which Nixon and Brezhnev reduced the number of missiles their countries could have.</a:t>
            </a:r>
            <a:endParaRPr lang="en-US" sz="4000" dirty="0"/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SALT</a:t>
            </a:r>
            <a:endParaRPr lang="en-US" dirty="0"/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The U.S. plan to help European countries rebuild after World War II.</a:t>
            </a:r>
            <a:endParaRPr lang="en-US" sz="4000" dirty="0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President Reagan’s plan to protect America against enemy missiles.</a:t>
            </a:r>
            <a:endParaRPr lang="en-US" sz="4000" dirty="0"/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Star Wars</a:t>
            </a:r>
            <a:endParaRPr lang="en-US" dirty="0"/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Asian country in which the U.S. fought an increasingly unpopular war against communism during much of the 1960’s.</a:t>
            </a:r>
            <a:endParaRPr lang="en-US" sz="4000" dirty="0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Vietnam</a:t>
            </a:r>
            <a:endParaRPr lang="en-US" dirty="0"/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An international organization founded at the end of World War II, dedicated to ending conflict </a:t>
            </a:r>
            <a:br>
              <a:rPr lang="en-US" sz="4000" dirty="0" smtClean="0"/>
            </a:br>
            <a:r>
              <a:rPr lang="en-US" sz="4000" dirty="0" smtClean="0"/>
              <a:t>among nations.</a:t>
            </a:r>
            <a:endParaRPr lang="en-US" sz="4000" dirty="0"/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United Nations</a:t>
            </a:r>
            <a:endParaRPr lang="en-US" dirty="0"/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Type of U.S. spy plane shot down over the Soviet Union in 1960.</a:t>
            </a:r>
            <a:endParaRPr lang="en-US" sz="4000" dirty="0"/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U-2</a:t>
            </a:r>
            <a:endParaRPr lang="en-US" dirty="0"/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Acronym for a policy which helped prevent nuclear conflict during the </a:t>
            </a:r>
            <a:br>
              <a:rPr lang="en-US" sz="4000" dirty="0" smtClean="0"/>
            </a:br>
            <a:r>
              <a:rPr lang="en-US" sz="4000" dirty="0" smtClean="0"/>
              <a:t>Cold War.</a:t>
            </a:r>
            <a:endParaRPr lang="en-US" sz="4000" dirty="0"/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MAD</a:t>
            </a:r>
            <a:endParaRPr lang="en-US" dirty="0"/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Marshall Plan</a:t>
            </a:r>
            <a:endParaRPr lang="en-US" dirty="0"/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Communist rebels in Cambodia who slaughtered 2 million of their own people.</a:t>
            </a:r>
            <a:endParaRPr lang="en-US" sz="4000" dirty="0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Khmer Rouge</a:t>
            </a:r>
            <a:endParaRPr lang="en-US" dirty="0"/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A defensive alliance of western democracies, led by the </a:t>
            </a:r>
            <a:br>
              <a:rPr lang="en-US" sz="4000" dirty="0" smtClean="0"/>
            </a:br>
            <a:r>
              <a:rPr lang="en-US" sz="4000" dirty="0" smtClean="0"/>
              <a:t>United States.</a:t>
            </a:r>
            <a:endParaRPr lang="en-US" sz="4000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North Atlantic </a:t>
            </a:r>
            <a:br>
              <a:rPr lang="en-US" dirty="0" smtClean="0"/>
            </a:br>
            <a:r>
              <a:rPr lang="en-US" dirty="0" smtClean="0"/>
              <a:t>Treaty Organization</a:t>
            </a:r>
            <a:endParaRPr lang="en-US" dirty="0"/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A defensive alliance of eastern communist nations, </a:t>
            </a:r>
            <a:br>
              <a:rPr lang="en-US" sz="4000" dirty="0" smtClean="0"/>
            </a:br>
            <a:r>
              <a:rPr lang="en-US" sz="4000" dirty="0" smtClean="0"/>
              <a:t>led by the Soviet Union.</a:t>
            </a:r>
            <a:endParaRPr lang="en-US" sz="4000" dirty="0"/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Warsaw Pact</a:t>
            </a:r>
            <a:endParaRPr lang="en-US" dirty="0"/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482</Words>
  <Application>Microsoft Office PowerPoint</Application>
  <PresentationFormat>On-screen Show (4:3)</PresentationFormat>
  <Paragraphs>131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Slide 1</vt:lpstr>
      <vt:lpstr>In a 1946 speech, Winston Churchill declared Europe divided by this.</vt:lpstr>
      <vt:lpstr>An iron curtain</vt:lpstr>
      <vt:lpstr>The U.S. plan to help European countries rebuild after World War II.</vt:lpstr>
      <vt:lpstr>The Marshall Plan</vt:lpstr>
      <vt:lpstr>A defensive alliance of western democracies, led by the  United States.</vt:lpstr>
      <vt:lpstr>North Atlantic  Treaty Organization</vt:lpstr>
      <vt:lpstr>A defensive alliance of eastern communist nations,  led by the Soviet Union.</vt:lpstr>
      <vt:lpstr>The Warsaw Pact</vt:lpstr>
      <vt:lpstr>Truman’s plan to prevent the spread of communism.</vt:lpstr>
      <vt:lpstr>Containment</vt:lpstr>
      <vt:lpstr>This European city was divided a wall from 1961-1989 and, in 1948, saved by an airlift.</vt:lpstr>
      <vt:lpstr>Berlin</vt:lpstr>
      <vt:lpstr>Communist Red Guards led a Cultural Revolution in this country.</vt:lpstr>
      <vt:lpstr>China</vt:lpstr>
      <vt:lpstr>This line separates  North and South Korea.</vt:lpstr>
      <vt:lpstr>The 38th Parallel</vt:lpstr>
      <vt:lpstr>The U.S. and U.S.S.R. came close to fighting a nuclear war when Soviet missiles were installed in this country.</vt:lpstr>
      <vt:lpstr>Cuba</vt:lpstr>
      <vt:lpstr>The Shah of this country, a U.S. ally, was forced to flee in a coup which established an Islamic state.</vt:lpstr>
      <vt:lpstr>Iran</vt:lpstr>
      <vt:lpstr>The first communist leader of China, he promoted a Cultural Revolution to remove western influences.</vt:lpstr>
      <vt:lpstr>Mao Zedong</vt:lpstr>
      <vt:lpstr>The communist leader of Cuba from 1969 to the present.</vt:lpstr>
      <vt:lpstr>Fidel Castro</vt:lpstr>
      <vt:lpstr>U.S. President who helped prevent a nuclear war during the  Cuban Missle Crisis.</vt:lpstr>
      <vt:lpstr>John F. Kennedy</vt:lpstr>
      <vt:lpstr>The Islamic religious leader who established an Islamic state in Iran.</vt:lpstr>
      <vt:lpstr>Ayatollah Ruholla Khomeini</vt:lpstr>
      <vt:lpstr>Soviet leader who denounced Stalin and tried to purge the country of Stalin’s memory.</vt:lpstr>
      <vt:lpstr>Nikita Khrushchev</vt:lpstr>
      <vt:lpstr>U.S. theory that the fall of one country to communism would lead to the fall of its neighbors.</vt:lpstr>
      <vt:lpstr>Domino theory</vt:lpstr>
      <vt:lpstr>Large, collective Chinese farms created in Mao’s  “Great Leap Forward.”</vt:lpstr>
      <vt:lpstr>communes</vt:lpstr>
      <vt:lpstr>In this policy, Richard Nixon and Leonid Brezhnev lessened Cold War tensions as the U.S. and U.S.S.R. found ways to negotiate.</vt:lpstr>
      <vt:lpstr>Détente</vt:lpstr>
      <vt:lpstr>Meetings in which Nixon and Brezhnev reduced the number of missiles their countries could have.</vt:lpstr>
      <vt:lpstr>SALT</vt:lpstr>
      <vt:lpstr>President Reagan’s plan to protect America against enemy missiles.</vt:lpstr>
      <vt:lpstr>Star Wars</vt:lpstr>
      <vt:lpstr>Asian country in which the U.S. fought an increasingly unpopular war against communism during much of the 1960’s.</vt:lpstr>
      <vt:lpstr>Vietnam</vt:lpstr>
      <vt:lpstr>An international organization founded at the end of World War II, dedicated to ending conflict  among nations.</vt:lpstr>
      <vt:lpstr>The United Nations</vt:lpstr>
      <vt:lpstr>Type of U.S. spy plane shot down over the Soviet Union in 1960.</vt:lpstr>
      <vt:lpstr>U-2</vt:lpstr>
      <vt:lpstr>Acronym for a policy which helped prevent nuclear conflict during the  Cold War.</vt:lpstr>
      <vt:lpstr>MAD</vt:lpstr>
      <vt:lpstr>Communist rebels in Cambodia who slaughtered 2 million of their own people.</vt:lpstr>
      <vt:lpstr>The Khmer Rouge</vt:lpstr>
    </vt:vector>
  </TitlesOfParts>
  <Company>Grant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James Walters</cp:lastModifiedBy>
  <cp:revision>58</cp:revision>
  <dcterms:created xsi:type="dcterms:W3CDTF">1998-08-19T17:45:48Z</dcterms:created>
  <dcterms:modified xsi:type="dcterms:W3CDTF">2011-09-27T14:09:20Z</dcterms:modified>
</cp:coreProperties>
</file>