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59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286" r:id="rId29"/>
    <p:sldId id="311" r:id="rId30"/>
    <p:sldId id="31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3" autoAdjust="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9179-38D6-443E-8605-11674520FF18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pps.k12.pa.us/143110127104733313/lib/143110127104733313/Distance%20Learning/Pictures/Jeopar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Napoleon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Napoleon reformed the French legal system, basing it on Latin law, and named it this.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Napoleonic Code?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only U.S. state whose law is based on that of Napoleon.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Louisiana?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They lost rights gained in the Revolution.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Who are women and Caribbean slaves?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name of Napoleon’s army that conquered much of Europe.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Grand </a:t>
            </a:r>
            <a:r>
              <a:rPr lang="en-US" dirty="0" err="1" smtClean="0"/>
              <a:t>Arm</a:t>
            </a:r>
            <a:r>
              <a:rPr lang="en-US" dirty="0" err="1" smtClean="0">
                <a:latin typeface="Calibri"/>
              </a:rPr>
              <a:t>ée</a:t>
            </a:r>
            <a:r>
              <a:rPr lang="en-US" dirty="0" smtClean="0">
                <a:latin typeface="Calibri"/>
              </a:rPr>
              <a:t>?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French fleet was defeated by Britain in this battle off the coast of Spain.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Trafalgar?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British naval hero of Trafalgar.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Who is Horatio Nelson?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Napoleon planned to invade this island nation, but never did.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Great Britain?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This slogan of the French Revolution inspired conquered Europeans to fight Napoleon for their independence and freedom.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“Liberty, Equality, Fraternity”?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Napoleon used this tactic to prevent trade between Great Britain and the rest of Europe.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a blockade?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Napoleon’s plan to make Europe more self-sufficient and destroy Britain’s economy.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Continental System?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Napoleon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957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Rise to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Forging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an Empire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Collapse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Defeat</a:t>
                      </a:r>
                    </a:p>
                  </a:txBody>
                  <a:tcPr/>
                </a:tc>
              </a:tr>
              <a:tr h="723999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8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9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0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1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2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3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4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5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6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7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8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9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0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1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895795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2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3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4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5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6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56388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7" action="ppaction://hlinksldjump"/>
                        </a:rPr>
                        <a:t>Bonus Question: 5000 pts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This war drained money and men, even though Napoleon installed his brother as king of Spain.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Peninsular War?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Spanish peasant fighters who ambushed French troops.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are guerrillas?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Britain’s response to the Continental System brought this new republic into the war – its capital was burned.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United States?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Napoleon invaded this country in June 1812.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Russia?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This policy left Napoleon’s soldiers desperate to find food.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scorched-earth policy?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After returning from exile, Napoleon’s last period of rule.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Hundred Days?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Napoleon’s final defeat occurred at this battle in Belgium in 1815.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Waterloo?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Napoleon spent the rest of his life in exile on this small South Pacific island.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St. Helena?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181600" y="685800"/>
            <a:ext cx="3505200" cy="11430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6858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Bonus Question: 5000 pts.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You can ask a question here, Since this is the Bonus Q. it should be the hardest question.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(The answer here!) 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Daily Double</a:t>
            </a:r>
            <a:endParaRPr lang="en-US" sz="9600" dirty="0"/>
          </a:p>
        </p:txBody>
      </p:sp>
      <p:sp>
        <p:nvSpPr>
          <p:cNvPr id="9" name="Rectangle 8"/>
          <p:cNvSpPr/>
          <p:nvPr/>
        </p:nvSpPr>
        <p:spPr>
          <a:xfrm>
            <a:off x="0" y="53806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 smtClean="0"/>
              <a:t>The Winner Of The Last Round</a:t>
            </a:r>
          </a:p>
          <a:p>
            <a:pPr algn="ctr"/>
            <a:r>
              <a:rPr lang="en-US" sz="1500" dirty="0" smtClean="0"/>
              <a:t>Write Down How Much Money</a:t>
            </a:r>
          </a:p>
          <a:p>
            <a:pPr algn="ctr"/>
            <a:r>
              <a:rPr lang="en-US" sz="1500" dirty="0" smtClean="0"/>
              <a:t>You Are Willing To Risk</a:t>
            </a:r>
          </a:p>
          <a:p>
            <a:pPr algn="ctr"/>
            <a:r>
              <a:rPr lang="en-US" sz="1500" dirty="0" smtClean="0"/>
              <a:t>If You get the Question write you win that money</a:t>
            </a:r>
          </a:p>
          <a:p>
            <a:pPr algn="ctr"/>
            <a:r>
              <a:rPr lang="en-US" sz="1500" dirty="0" smtClean="0"/>
              <a:t>If you get it wrong you Loss the money!</a:t>
            </a:r>
          </a:p>
          <a:p>
            <a:pPr algn="ctr"/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Birthplace of Napoleon.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Corsica?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Daily Double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5486400"/>
            <a:ext cx="9144000" cy="1371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Winner Of The Last Round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Write Down How Much Money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 Are Willing To Risk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You get the Question write you win that money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you get it wrong you Loss the money!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In 1796, he fled from here back to France after defeat by the British.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Egypt?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How Napoleon seized power.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a coup d’</a:t>
            </a:r>
            <a:r>
              <a:rPr lang="en-US" dirty="0" smtClean="0">
                <a:latin typeface="Calibri"/>
              </a:rPr>
              <a:t>état?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By this kind of vote, the French approved a new constitution in 1800.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a plebiscite?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This artifact of Egypt helped lead to the understanding of hieroglyphics.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the Rosetta Stone?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Public schools set up by Napoleon to train government officials.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are </a:t>
            </a:r>
            <a:r>
              <a:rPr lang="en-US" dirty="0" err="1" smtClean="0"/>
              <a:t>lyc</a:t>
            </a:r>
            <a:r>
              <a:rPr lang="en-US" dirty="0" err="1" smtClean="0">
                <a:latin typeface="Calibri"/>
              </a:rPr>
              <a:t>ées</a:t>
            </a:r>
            <a:r>
              <a:rPr lang="en-US" dirty="0" smtClean="0">
                <a:latin typeface="Calibri"/>
              </a:rPr>
              <a:t>?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An agreement with the Catholic Church was spelled out in this document.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What is a concordat?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opardy ga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Jeopardy game</Template>
  <TotalTime>273</TotalTime>
  <Words>796</Words>
  <Application>Microsoft Office PowerPoint</Application>
  <PresentationFormat>On-screen Show (4:3)</PresentationFormat>
  <Paragraphs>203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Jeopardy game</vt:lpstr>
      <vt:lpstr>Slide 1</vt:lpstr>
      <vt:lpstr>Napoleon</vt:lpstr>
      <vt:lpstr>Topic 1: 200</vt:lpstr>
      <vt:lpstr>Topic 1: 400</vt:lpstr>
      <vt:lpstr>Topic 1: 600</vt:lpstr>
      <vt:lpstr>Topic 1: 800</vt:lpstr>
      <vt:lpstr>Topic 1: 1000</vt:lpstr>
      <vt:lpstr>Topic 2: 200</vt:lpstr>
      <vt:lpstr>Topic 2: 400</vt:lpstr>
      <vt:lpstr>Topic 2: 600</vt:lpstr>
      <vt:lpstr>Topic 2: 800</vt:lpstr>
      <vt:lpstr>Topic 2: 1000</vt:lpstr>
      <vt:lpstr>Topic 3: 200</vt:lpstr>
      <vt:lpstr>Topic 3: 400</vt:lpstr>
      <vt:lpstr>Topic 3: 600</vt:lpstr>
      <vt:lpstr>Topic 3: 800</vt:lpstr>
      <vt:lpstr>Topic 3: 1000</vt:lpstr>
      <vt:lpstr>Topic 4: 200</vt:lpstr>
      <vt:lpstr>Topic 4: 400</vt:lpstr>
      <vt:lpstr>Topic 4: 600</vt:lpstr>
      <vt:lpstr>Topic 4: 800</vt:lpstr>
      <vt:lpstr>Topic 4: 1000</vt:lpstr>
      <vt:lpstr>Topic 5: 200</vt:lpstr>
      <vt:lpstr>Topic 5: 400</vt:lpstr>
      <vt:lpstr>Topic 5: 600</vt:lpstr>
      <vt:lpstr>Topic 5: 800</vt:lpstr>
      <vt:lpstr>Topic 5: 1000</vt:lpstr>
      <vt:lpstr>Bonus Question: 5000 pts.</vt:lpstr>
      <vt:lpstr>Daily Double</vt:lpstr>
      <vt:lpstr>Daily Double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walters</dc:creator>
  <cp:lastModifiedBy>jwalters</cp:lastModifiedBy>
  <cp:revision>9</cp:revision>
  <dcterms:created xsi:type="dcterms:W3CDTF">2010-03-01T01:24:18Z</dcterms:created>
  <dcterms:modified xsi:type="dcterms:W3CDTF">2011-02-11T19:26:12Z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TC300049431033</vt:lpwstr>
  </property>
</Properties>
</file>