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721" autoAdjust="0"/>
  </p:normalViewPr>
  <p:slideViewPr>
    <p:cSldViewPr snapToGrid="0" showGuides="1">
      <p:cViewPr varScale="1">
        <p:scale>
          <a:sx n="82" d="100"/>
          <a:sy n="82" d="100"/>
        </p:scale>
        <p:origin x="60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You can type your own categories and points values in this game board.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slides we’ve provided.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a points box to go to that question,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then 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to</a:t>
            </a:r>
            <a:r>
              <a:rPr lang="en-US" sz="1600" baseline="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move to the answer slide</a:t>
            </a: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the left triangle to return to this game board slide. 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left triangle to return to the game board slide.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answer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Type question 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 your questions and answers in the placeholders. You can add the points value at the bottom for reference.</a:t>
            </a:r>
          </a:p>
          <a:p>
            <a:pPr lvl="0">
              <a:spcBef>
                <a:spcPts val="1200"/>
              </a:spcBef>
            </a:pPr>
            <a:r>
              <a:rPr lang="en-US" sz="1600" dirty="0" smtClean="0">
                <a:solidFill>
                  <a:srgbClr val="7F7F7F"/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When you’re in slide show view, click the triangle to return to the game board slide.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Peoples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Odds &amp; Ends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Raphael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Former slave who wrote about the inhuman conditions on slave ships.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Olaudah</a:t>
            </a:r>
            <a:r>
              <a:rPr lang="en-US" dirty="0" smtClean="0"/>
              <a:t> Equiano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European colony made money primarily in the fur trade.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New France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first permanent English colony in North America.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Jamestown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This </a:t>
            </a:r>
            <a:r>
              <a:rPr lang="en-US" dirty="0" smtClean="0"/>
              <a:t>colony was founded by the Pilgrims in 1620.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Plymouth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empire conquered the Byzantine Empire in 1453 and ruled the eastern Mediterranean Sea until the end of WWI.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Ottoman Empire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spice trade in the Indian Ocean was largely controlled by this European company in the 17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Dutch East India Company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These people invaded China from the north and established a new dynasty in 1644.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Manchus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People of mixed Spanish and Native American parentage.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Mestizo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These warlike tribes founded a Muslim empire in India, beginning with the young king Babur.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 was the first European to reach India by sailing around Africa.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Mughals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major branch of Islam.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Sunni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branch of Islam who make up a majority of the population of Iran.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Shia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 economic system based on the investment of wealth for profit.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capitalism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 economic policy that stressed obtaining as much gold and silver as possible and having a favorable balance of trade.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Vasco da Gama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transfer of foods and diseases between the Eastern and Western hemispheres.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journey of slaves from Africa to the Americas.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trading network connecting Europe, Africa and America.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Triangular trade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Seven Years’ War was fought between these two European countries.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Great Britain and France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first Ottoman leader, whose successors defeated the Byzantine Empire.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Portugeuse</a:t>
            </a:r>
            <a:r>
              <a:rPr lang="en-US" dirty="0" smtClean="0"/>
              <a:t> captain sailed to the tip of Africa in 1487, naming it the </a:t>
            </a:r>
            <a:r>
              <a:rPr lang="en-US" i="1" dirty="0" smtClean="0"/>
              <a:t>Cape of Good Hope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Osman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colonial officer started the French and Indian War.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George Washington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This American food became an important part of European diet.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potato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Before New York was an English Colony, it was known as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New Netherland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Bartolomeu</a:t>
            </a:r>
            <a:r>
              <a:rPr lang="en-US" dirty="0" smtClean="0"/>
              <a:t> Dias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His school of navigation perfected sailing techniques and helped set up trading posts along the west coast of Africa.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Prince Henry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He filled the pope’s library with paintings, including the </a:t>
            </a:r>
            <a:r>
              <a:rPr lang="en-US" i="1" dirty="0" smtClean="0"/>
              <a:t>School of Athens</a:t>
            </a:r>
            <a:r>
              <a:rPr lang="en-US" dirty="0" smtClean="0"/>
              <a:t>, which celebrates classical and Renaissance figures.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Quiz show game (multicolor categories, widescreen)</Template>
  <TotalTime>0</TotalTime>
  <Words>586</Words>
  <Application>Microsoft Office PowerPoint</Application>
  <PresentationFormat>Widescreen</PresentationFormat>
  <Paragraphs>184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2016-01-07T18:20:03Z</dcterms:created>
  <dcterms:modified xsi:type="dcterms:W3CDTF">2016-01-07T19:49:31Z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