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9" r:id="rId3"/>
    <p:sldId id="336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3/6/2013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3/6/2013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Images of the </a:t>
            </a:r>
            <a:br>
              <a:rPr lang="en-US" dirty="0" smtClean="0"/>
            </a:br>
            <a:r>
              <a:rPr lang="en-US" dirty="0" smtClean="0"/>
              <a:t>industrial revolution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066800" y="609600"/>
            <a:ext cx="5643946" cy="44996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334000"/>
            <a:ext cx="3505200" cy="12192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Cholera often broke out in the crowded cities, spread by water contaminated with human feces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229895" y="609600"/>
            <a:ext cx="5317756" cy="44996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334000"/>
            <a:ext cx="3505200" cy="12192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Children in an English workhouse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6158524" cy="381828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334000"/>
            <a:ext cx="3505200" cy="7620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Factory school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193827" y="1219200"/>
            <a:ext cx="5142470" cy="381828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334000"/>
            <a:ext cx="3505200" cy="7620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Factory women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1219200"/>
            <a:ext cx="7386378" cy="4191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715000"/>
            <a:ext cx="3505200" cy="6858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Growth of Industrial Cities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911168" y="838200"/>
            <a:ext cx="5909761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715000"/>
            <a:ext cx="3505200" cy="6858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Growth of Industrial Cities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911168" y="1052090"/>
            <a:ext cx="5909761" cy="414421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410200"/>
            <a:ext cx="3505200" cy="990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Child Labor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152774" y="1052090"/>
            <a:ext cx="5426549" cy="414421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410200"/>
            <a:ext cx="3505200" cy="990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Child Labor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152774" y="1473448"/>
            <a:ext cx="5426549" cy="330150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410200"/>
            <a:ext cx="3505200" cy="990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Coal Mines – children were often employed because of their small size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152774" y="1908715"/>
            <a:ext cx="5426549" cy="243096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410200"/>
            <a:ext cx="3505200" cy="990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Coal Mines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4473010" cy="344536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410200"/>
            <a:ext cx="3505200" cy="990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Woman training to be domestic servants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066800" y="843398"/>
            <a:ext cx="5105400" cy="4766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410200"/>
            <a:ext cx="3505200" cy="990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r>
              <a:rPr lang="en-US" dirty="0" smtClean="0"/>
              <a:t>London tenement housing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</Template>
  <TotalTime>0</TotalTime>
  <Words>76</Words>
  <Application>Microsoft Office PowerPoint</Application>
  <PresentationFormat>On-screen Show (4:3)</PresentationFormat>
  <Paragraphs>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Classic photo album</vt:lpstr>
      <vt:lpstr>Images of the  industrial revolution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2013-03-06T23:15:43Z</dcterms:created>
  <dcterms:modified xsi:type="dcterms:W3CDTF">2013-03-07T19:50:42Z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