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69" r:id="rId3"/>
    <p:sldId id="271" r:id="rId4"/>
    <p:sldId id="270" r:id="rId5"/>
    <p:sldId id="278" r:id="rId6"/>
    <p:sldId id="272" r:id="rId7"/>
    <p:sldId id="273" r:id="rId8"/>
    <p:sldId id="263" r:id="rId9"/>
    <p:sldId id="274" r:id="rId10"/>
    <p:sldId id="275" r:id="rId11"/>
    <p:sldId id="276" r:id="rId12"/>
    <p:sldId id="277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87" d="100"/>
          <a:sy n="87" d="100"/>
        </p:scale>
        <p:origin x="120" y="12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4/25/2017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4/25/2017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a picture of one of the geographic features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9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Insert a map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2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 smtClean="0"/>
              <a:t>Insert a picture illustrating a season in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94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 smtClean="0"/>
              <a:t>Insert a picture of an animal and or plant found in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0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181B6-B371-4031-9CBE-ED0985B01CB6}" type="slidenum">
              <a:rPr lang="en-US"/>
              <a:pPr/>
              <a:t>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key points in the history of your country to the timeline.</a:t>
            </a:r>
          </a:p>
        </p:txBody>
      </p:sp>
    </p:spTree>
    <p:extLst>
      <p:ext uri="{BB962C8B-B14F-4D97-AF65-F5344CB8AC3E}">
        <p14:creationId xmlns:p14="http://schemas.microsoft.com/office/powerpoint/2010/main" val="2229052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 smtClean="0"/>
              <a:t>Insert a picture illustrating a custom or tradition 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20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 smtClean="0"/>
              <a:t>Insert a picture of the head leader of your country.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51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 smtClean="0"/>
              <a:t>Insert a picture that illustrates some part of your country’s economy.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72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dirty="0" smtClean="0"/>
              <a:t>Insert a picture of one of the points of interest for your country.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Clr>
          <a:schemeClr val="accent1"/>
        </a:buClr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9524998" cy="1143000"/>
          </a:xfrm>
        </p:spPr>
        <p:txBody>
          <a:bodyPr/>
          <a:lstStyle/>
          <a:p>
            <a:r>
              <a:rPr lang="en-US" dirty="0" smtClean="0"/>
              <a:t>Modern World History Chapter 13				Essays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Explain which goods and services are produced in your country. How do people typically provide for the needs of themselves and their families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Economy of (your country)</a:t>
            </a:r>
          </a:p>
        </p:txBody>
      </p:sp>
    </p:spTree>
    <p:extLst>
      <p:ext uri="{BB962C8B-B14F-4D97-AF65-F5344CB8AC3E}">
        <p14:creationId xmlns:p14="http://schemas.microsoft.com/office/powerpoint/2010/main" val="329899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Tell about the points of interest in your country that people from other countries may be interested in visiting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in (your country)</a:t>
            </a:r>
          </a:p>
        </p:txBody>
      </p:sp>
    </p:spTree>
    <p:extLst>
      <p:ext uri="{BB962C8B-B14F-4D97-AF65-F5344CB8AC3E}">
        <p14:creationId xmlns:p14="http://schemas.microsoft.com/office/powerpoint/2010/main" val="373235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04211" y="1828800"/>
            <a:ext cx="2667001" cy="4343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233278" y="1828800"/>
            <a:ext cx="707093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Choose three topics</a:t>
            </a:r>
          </a:p>
          <a:p>
            <a:r>
              <a:rPr lang="en-US" dirty="0" smtClean="0"/>
              <a:t>Use your textbook &amp; notes</a:t>
            </a:r>
          </a:p>
          <a:p>
            <a:r>
              <a:rPr lang="en-US" dirty="0" smtClean="0"/>
              <a:t>Write an essay on each topic</a:t>
            </a:r>
            <a:endParaRPr lang="en-US" dirty="0"/>
          </a:p>
          <a:p>
            <a:r>
              <a:rPr lang="en-US" dirty="0" smtClean="0"/>
              <a:t>3-5 paragraphs each</a:t>
            </a:r>
          </a:p>
          <a:p>
            <a:r>
              <a:rPr lang="en-US" dirty="0" smtClean="0"/>
              <a:t>Correct spelling, capitalization, grammar</a:t>
            </a:r>
          </a:p>
          <a:p>
            <a:r>
              <a:rPr lang="en-US" dirty="0" smtClean="0"/>
              <a:t>Use names, terms, etc. </a:t>
            </a:r>
          </a:p>
          <a:p>
            <a:r>
              <a:rPr lang="en-US" dirty="0" smtClean="0"/>
              <a:t>Due by Friday, 5 May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Wwi</a:t>
            </a:r>
            <a:r>
              <a:rPr lang="en-US" dirty="0" smtClean="0"/>
              <a:t> essays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6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7614" y="1219200"/>
            <a:ext cx="9753600" cy="5105400"/>
          </a:xfrm>
        </p:spPr>
        <p:txBody>
          <a:bodyPr>
            <a:normAutofit lnSpcReduction="10000"/>
          </a:bodyPr>
          <a:lstStyle/>
          <a:p>
            <a:pPr marL="502920" indent="-457200" fontAlgn="ctr">
              <a:buFont typeface="+mj-lt"/>
              <a:buAutoNum type="arabicPeriod"/>
            </a:pPr>
            <a:r>
              <a:rPr lang="en-US" dirty="0"/>
              <a:t>Describe the alliance system and rivalries among the Great Powers that led to the Great War</a:t>
            </a:r>
          </a:p>
          <a:p>
            <a:pPr marL="502920" indent="-457200" fontAlgn="ctr">
              <a:buFont typeface="+mj-lt"/>
              <a:buAutoNum type="arabicPeriod"/>
            </a:pPr>
            <a:r>
              <a:rPr lang="en-US" dirty="0"/>
              <a:t>Describe new weapons and how they were used in the Great War</a:t>
            </a:r>
          </a:p>
          <a:p>
            <a:pPr marL="502920" indent="-457200" fontAlgn="ctr">
              <a:buFont typeface="+mj-lt"/>
              <a:buAutoNum type="arabicPeriod"/>
            </a:pPr>
            <a:r>
              <a:rPr lang="en-US" dirty="0"/>
              <a:t>Describe the following battles:</a:t>
            </a:r>
          </a:p>
          <a:p>
            <a:pPr lvl="2" fontAlgn="ctr"/>
            <a:r>
              <a:rPr lang="en-US" dirty="0"/>
              <a:t>1st Battle of the Marne</a:t>
            </a:r>
          </a:p>
          <a:p>
            <a:pPr lvl="2" fontAlgn="ctr"/>
            <a:r>
              <a:rPr lang="en-US" dirty="0"/>
              <a:t>Somme</a:t>
            </a:r>
          </a:p>
          <a:p>
            <a:pPr lvl="2" fontAlgn="ctr"/>
            <a:r>
              <a:rPr lang="en-US" dirty="0"/>
              <a:t>Verdun</a:t>
            </a:r>
          </a:p>
          <a:p>
            <a:pPr lvl="2" fontAlgn="ctr"/>
            <a:r>
              <a:rPr lang="en-US" dirty="0"/>
              <a:t>2nd Battle of the Marne</a:t>
            </a:r>
          </a:p>
          <a:p>
            <a:pPr marL="502920" indent="-457200" fontAlgn="ctr">
              <a:buFont typeface="+mj-lt"/>
              <a:buAutoNum type="arabicPeriod"/>
            </a:pPr>
            <a:r>
              <a:rPr lang="en-US" dirty="0"/>
              <a:t>Describe the steps which brought the U.S. into the war</a:t>
            </a:r>
          </a:p>
          <a:p>
            <a:pPr marL="502920" indent="-457200" fontAlgn="ctr">
              <a:buFont typeface="+mj-lt"/>
              <a:buAutoNum type="arabicPeriod"/>
            </a:pPr>
            <a:r>
              <a:rPr lang="en-US" dirty="0"/>
              <a:t>Describe Wilson's Fourteen Points</a:t>
            </a:r>
          </a:p>
          <a:p>
            <a:pPr marL="502920" indent="-457200" fontAlgn="ctr">
              <a:buFont typeface="+mj-lt"/>
              <a:buAutoNum type="arabicPeriod"/>
            </a:pPr>
            <a:r>
              <a:rPr lang="en-US" dirty="0"/>
              <a:t>Describe the major provisions of the Treaty of Versailles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715962"/>
          </a:xfrm>
        </p:spPr>
        <p:txBody>
          <a:bodyPr/>
          <a:lstStyle/>
          <a:p>
            <a:r>
              <a:rPr lang="en-US" dirty="0" smtClean="0"/>
              <a:t>Essays     </a:t>
            </a:r>
            <a:r>
              <a:rPr lang="en-US" sz="2400" dirty="0" smtClean="0">
                <a:latin typeface="+mn-lt"/>
              </a:rPr>
              <a:t>Choose 3 topics to write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695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5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Tell about the typical weather patterns in your country throughout the calendar year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of (your country)</a:t>
            </a:r>
          </a:p>
        </p:txBody>
      </p:sp>
    </p:spTree>
    <p:extLst>
      <p:ext uri="{BB962C8B-B14F-4D97-AF65-F5344CB8AC3E}">
        <p14:creationId xmlns:p14="http://schemas.microsoft.com/office/powerpoint/2010/main" val="88309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Describe some of the native animals and plants that can be seen in your country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of (your country)</a:t>
            </a:r>
          </a:p>
        </p:txBody>
      </p:sp>
    </p:spTree>
    <p:extLst>
      <p:ext uri="{BB962C8B-B14F-4D97-AF65-F5344CB8AC3E}">
        <p14:creationId xmlns:p14="http://schemas.microsoft.com/office/powerpoint/2010/main" val="48973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 title="Timeline of historical events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42809"/>
              </p:ext>
            </p:extLst>
          </p:nvPr>
        </p:nvGraphicFramePr>
        <p:xfrm>
          <a:off x="1200785" y="3407664"/>
          <a:ext cx="9753168" cy="2844060"/>
        </p:xfrm>
        <a:graphic>
          <a:graphicData uri="http://schemas.openxmlformats.org/drawingml/2006/table">
            <a:tbl>
              <a:tblPr/>
              <a:tblGrid>
                <a:gridCol w="1290024"/>
                <a:gridCol w="1146687"/>
                <a:gridCol w="1220463"/>
                <a:gridCol w="1220465"/>
                <a:gridCol w="1218355"/>
                <a:gridCol w="1220463"/>
                <a:gridCol w="1216248"/>
                <a:gridCol w="1220463"/>
              </a:tblGrid>
              <a:tr h="8871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Name of Event 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Name of Event 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Name of Event 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Name of Event 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Name of Event 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Name of Event 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Name of Event 7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Name of Event 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0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1st 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2nd 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3rd 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4th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5th 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6th 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7th 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8th Date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3787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 of Event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 of Event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 of Event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 of Event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 of Event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 of Event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 of Event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 of Event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21414" marR="121414" marT="45708" marB="45708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a timeline of the important historical events of your country or province.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(your country)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4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Tell about the important customs and traditions celebrated in your country. Include information about who celebrates and when they celebrate.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Customs and Traditions</a:t>
            </a:r>
          </a:p>
        </p:txBody>
      </p:sp>
    </p:spTree>
    <p:extLst>
      <p:ext uri="{BB962C8B-B14F-4D97-AF65-F5344CB8AC3E}">
        <p14:creationId xmlns:p14="http://schemas.microsoft.com/office/powerpoint/2010/main" val="404019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Explain how laws are made and changed in your country. Tell how people are chosen to lead the country.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of (your country)</a:t>
            </a:r>
          </a:p>
        </p:txBody>
      </p:sp>
    </p:spTree>
    <p:extLst>
      <p:ext uri="{BB962C8B-B14F-4D97-AF65-F5344CB8AC3E}">
        <p14:creationId xmlns:p14="http://schemas.microsoft.com/office/powerpoint/2010/main" val="260042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 country report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country report presentation" id="{F5D0384A-00F6-4BDA-834C-33F5C4031353}" vid="{A5A61C26-2E15-47AF-A86A-D1E541AAEC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AEF1AC-E279-497A-BEF6-B83421166B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country report presentation</Template>
  <TotalTime>0</TotalTime>
  <Words>477</Words>
  <Application>Microsoft Office PowerPoint</Application>
  <PresentationFormat>Custom</PresentationFormat>
  <Paragraphs>77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Times New Roman</vt:lpstr>
      <vt:lpstr>World country report presentation</vt:lpstr>
      <vt:lpstr>The great war</vt:lpstr>
      <vt:lpstr>Wwi essays</vt:lpstr>
      <vt:lpstr>Essays     Choose 3 topics to write</vt:lpstr>
      <vt:lpstr>PowerPoint Presentation</vt:lpstr>
      <vt:lpstr>Climate of (your country)</vt:lpstr>
      <vt:lpstr>Environment of (your country)</vt:lpstr>
      <vt:lpstr>History of (your country)</vt:lpstr>
      <vt:lpstr>Customs and Traditions</vt:lpstr>
      <vt:lpstr>Government of (your country)</vt:lpstr>
      <vt:lpstr>Economy of (your country)</vt:lpstr>
      <vt:lpstr>Tourism in (your country)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2017-04-08T18:26:58Z</dcterms:created>
  <dcterms:modified xsi:type="dcterms:W3CDTF">2017-04-25T15:10:31Z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TC034606299991</vt:lpwstr>
  </property>
</Properties>
</file>